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slideLayouts/slideLayout1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8" r:id="rId5"/>
    <p:sldMasterId id="2147483648" r:id="rId6"/>
    <p:sldMasterId id="2147483660" r:id="rId7"/>
  </p:sldMasterIdLst>
  <p:notesMasterIdLst>
    <p:notesMasterId r:id="rId21"/>
  </p:notesMasterIdLst>
  <p:sldIdLst>
    <p:sldId id="256" r:id="rId8"/>
    <p:sldId id="257" r:id="rId9"/>
    <p:sldId id="259" r:id="rId10"/>
    <p:sldId id="275" r:id="rId11"/>
    <p:sldId id="260" r:id="rId12"/>
    <p:sldId id="261" r:id="rId13"/>
    <p:sldId id="273" r:id="rId14"/>
    <p:sldId id="262" r:id="rId15"/>
    <p:sldId id="263" r:id="rId16"/>
    <p:sldId id="274" r:id="rId17"/>
    <p:sldId id="276" r:id="rId18"/>
    <p:sldId id="277" r:id="rId19"/>
    <p:sldId id="258" r:id="rId20"/>
  </p:sldIdLst>
  <p:sldSz cx="9144000" cy="6858000" type="screen4x3"/>
  <p:notesSz cx="6858000" cy="9144000"/>
  <p:defaultTextStyle>
    <a:defPPr>
      <a:defRPr lang="nl-NL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532A3"/>
    <a:srgbClr val="1334A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3981" autoAdjust="0"/>
  </p:normalViewPr>
  <p:slideViewPr>
    <p:cSldViewPr snapToGrid="0" snapToObjects="1">
      <p:cViewPr varScale="1">
        <p:scale>
          <a:sx n="80" d="100"/>
          <a:sy n="80" d="100"/>
        </p:scale>
        <p:origin x="810" y="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Master" Target="slideMasters/slideMaster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2.xml"/><Relationship Id="rId11" Type="http://schemas.openxmlformats.org/officeDocument/2006/relationships/slide" Target="slides/slide4.xml"/><Relationship Id="rId24" Type="http://schemas.openxmlformats.org/officeDocument/2006/relationships/theme" Target="theme/theme1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8.xml"/><Relationship Id="rId23" Type="http://schemas.openxmlformats.org/officeDocument/2006/relationships/viewProps" Target="viewProps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4" Type="http://schemas.openxmlformats.org/officeDocument/2006/relationships/customXml" Target="../customXml/item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EF8651-3ED7-4908-89A0-BE7A233C7155}" type="datetimeFigureOut">
              <a:rPr lang="en-US" smtClean="0"/>
              <a:t>6/18/2018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84FE02-A589-41E9-8DDF-29CEE6AB90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7285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4FE02-A589-41E9-8DDF-29CEE6AB902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6163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4FE02-A589-41E9-8DDF-29CEE6AB902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9764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4FE02-A589-41E9-8DDF-29CEE6AB902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0689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4FE02-A589-41E9-8DDF-29CEE6AB902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2038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ex: nu </a:t>
            </a:r>
            <a:r>
              <a:rPr lang="en-US" dirty="0" err="1"/>
              <a:t>exista</a:t>
            </a:r>
            <a:r>
              <a:rPr lang="en-US" baseline="0" dirty="0"/>
              <a:t> internet, </a:t>
            </a:r>
            <a:r>
              <a:rPr lang="en-US" baseline="0" dirty="0" err="1"/>
              <a:t>dar</a:t>
            </a:r>
            <a:r>
              <a:rPr lang="en-US" baseline="0" dirty="0"/>
              <a:t> </a:t>
            </a:r>
            <a:r>
              <a:rPr lang="en-US" baseline="0" dirty="0" err="1"/>
              <a:t>calculatoarele</a:t>
            </a:r>
            <a:r>
              <a:rPr lang="en-US" baseline="0" dirty="0"/>
              <a:t> </a:t>
            </a:r>
            <a:r>
              <a:rPr lang="en-US" baseline="0" dirty="0" err="1"/>
              <a:t>fac</a:t>
            </a:r>
            <a:r>
              <a:rPr lang="en-US" baseline="0" dirty="0"/>
              <a:t> </a:t>
            </a:r>
            <a:r>
              <a:rPr lang="en-US" baseline="0" dirty="0" err="1"/>
              <a:t>parte</a:t>
            </a:r>
            <a:r>
              <a:rPr lang="en-US" baseline="0" dirty="0"/>
              <a:t> din </a:t>
            </a:r>
            <a:r>
              <a:rPr lang="en-US" baseline="0" dirty="0" err="1"/>
              <a:t>aceeasi</a:t>
            </a:r>
            <a:r>
              <a:rPr lang="en-US" baseline="0" dirty="0"/>
              <a:t> </a:t>
            </a:r>
            <a:r>
              <a:rPr lang="en-US" baseline="0" dirty="0" err="1"/>
              <a:t>retea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4FE02-A589-41E9-8DDF-29CEE6AB902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870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"/>
          <p:cNvSpPr>
            <a:spLocks noGrp="1"/>
          </p:cNvSpPr>
          <p:nvPr>
            <p:ph type="subTitle" idx="1"/>
          </p:nvPr>
        </p:nvSpPr>
        <p:spPr>
          <a:xfrm>
            <a:off x="1371600" y="5348694"/>
            <a:ext cx="6400800" cy="8958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4349099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23354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"/>
          <p:cNvSpPr>
            <a:spLocks noGrp="1"/>
          </p:cNvSpPr>
          <p:nvPr>
            <p:ph idx="1"/>
          </p:nvPr>
        </p:nvSpPr>
        <p:spPr>
          <a:xfrm>
            <a:off x="457200" y="1620000"/>
            <a:ext cx="8229600" cy="4500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/>
            </a:lvl1pPr>
            <a:lvl3pPr>
              <a:defRPr sz="2000"/>
            </a:lvl3pPr>
            <a:lvl4pPr>
              <a:defRPr sz="18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360000"/>
            <a:ext cx="9144000" cy="956058"/>
          </a:xfrm>
          <a:prstGeom prst="rect">
            <a:avLst/>
          </a:prstGeom>
          <a:solidFill>
            <a:srgbClr val="1532A3"/>
          </a:solidFill>
        </p:spPr>
        <p:txBody>
          <a:bodyPr>
            <a:normAutofit/>
          </a:bodyPr>
          <a:lstStyle/>
          <a:p>
            <a:r>
              <a:rPr lang="en-US"/>
              <a:t>Click to edit Master title style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6652723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-11714" y="294687"/>
            <a:ext cx="9155714" cy="957600"/>
          </a:xfrm>
          <a:prstGeom prst="rect">
            <a:avLst/>
          </a:prstGeom>
          <a:solidFill>
            <a:srgbClr val="1532A3"/>
          </a:solidFill>
        </p:spPr>
        <p:txBody>
          <a:bodyPr anchor="ctr">
            <a:norm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657053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Object">
    <p:bg>
      <p:bgPr>
        <a:blipFill>
          <a:blip r:embed="rId2">
            <a:duotone>
              <a:prstClr val="black"/>
              <a:srgbClr val="1532A3">
                <a:tint val="45000"/>
                <a:satMod val="400000"/>
              </a:srgbClr>
            </a:duotone>
            <a:alphaModFix amt="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195943" y="4947557"/>
            <a:ext cx="914400" cy="914400"/>
          </a:xfrm>
          <a:prstGeom prst="rect">
            <a:avLst/>
          </a:prstGeom>
          <a:noFill/>
        </p:spPr>
        <p:txBody>
          <a:bodyPr wrap="none" rtlCol="0">
            <a:normAutofit/>
          </a:bodyPr>
          <a:lstStyle/>
          <a:p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latin typeface="Helvetica Neue Light"/>
            </a:endParaRPr>
          </a:p>
        </p:txBody>
      </p:sp>
    </p:spTree>
    <p:extLst>
      <p:ext uri="{BB962C8B-B14F-4D97-AF65-F5344CB8AC3E}">
        <p14:creationId xmlns:p14="http://schemas.microsoft.com/office/powerpoint/2010/main" val="15190233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Right"/>
          <p:cNvSpPr>
            <a:spLocks noGrp="1"/>
          </p:cNvSpPr>
          <p:nvPr>
            <p:ph sz="half" idx="2"/>
          </p:nvPr>
        </p:nvSpPr>
        <p:spPr>
          <a:xfrm>
            <a:off x="4579200" y="1620000"/>
            <a:ext cx="4204800" cy="4500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nl-NL" dirty="0"/>
          </a:p>
        </p:txBody>
      </p:sp>
      <p:sp>
        <p:nvSpPr>
          <p:cNvPr id="3" name="Text Left"/>
          <p:cNvSpPr>
            <a:spLocks noGrp="1"/>
          </p:cNvSpPr>
          <p:nvPr>
            <p:ph sz="half" idx="1"/>
          </p:nvPr>
        </p:nvSpPr>
        <p:spPr>
          <a:xfrm>
            <a:off x="145143" y="1620000"/>
            <a:ext cx="4205514" cy="4500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7692571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Objects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Right"/>
          <p:cNvSpPr>
            <a:spLocks noGrp="1"/>
          </p:cNvSpPr>
          <p:nvPr>
            <p:ph sz="half" idx="2"/>
          </p:nvPr>
        </p:nvSpPr>
        <p:spPr>
          <a:xfrm>
            <a:off x="4579200" y="2167180"/>
            <a:ext cx="4204800" cy="395282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nl-NL" dirty="0"/>
          </a:p>
        </p:txBody>
      </p:sp>
      <p:sp>
        <p:nvSpPr>
          <p:cNvPr id="9" name="Subtitle Right"/>
          <p:cNvSpPr>
            <a:spLocks noGrp="1"/>
          </p:cNvSpPr>
          <p:nvPr>
            <p:ph type="body" idx="14"/>
          </p:nvPr>
        </p:nvSpPr>
        <p:spPr>
          <a:xfrm>
            <a:off x="4579200" y="1527418"/>
            <a:ext cx="4205514" cy="63976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/>
              </a:defRPr>
            </a:lvl1pPr>
            <a:lvl2pPr marL="422041" indent="0">
              <a:buNone/>
              <a:defRPr sz="1846" b="1"/>
            </a:lvl2pPr>
            <a:lvl3pPr marL="844083" indent="0">
              <a:buNone/>
              <a:defRPr sz="1662" b="1"/>
            </a:lvl3pPr>
            <a:lvl4pPr marL="1266124" indent="0">
              <a:buNone/>
              <a:defRPr sz="1477" b="1"/>
            </a:lvl4pPr>
            <a:lvl5pPr marL="1688165" indent="0">
              <a:buNone/>
              <a:defRPr sz="1477" b="1"/>
            </a:lvl5pPr>
            <a:lvl6pPr marL="2110207" indent="0">
              <a:buNone/>
              <a:defRPr sz="1477" b="1"/>
            </a:lvl6pPr>
            <a:lvl7pPr marL="2532248" indent="0">
              <a:buNone/>
              <a:defRPr sz="1477" b="1"/>
            </a:lvl7pPr>
            <a:lvl8pPr marL="2954289" indent="0">
              <a:buNone/>
              <a:defRPr sz="1477" b="1"/>
            </a:lvl8pPr>
            <a:lvl9pPr marL="3376331" indent="0">
              <a:buNone/>
              <a:defRPr sz="1477" b="1"/>
            </a:lvl9pPr>
          </a:lstStyle>
          <a:p>
            <a:pPr lvl="0"/>
            <a:r>
              <a:rPr lang="en-US" noProof="0" dirty="0"/>
              <a:t>Click to edit Master text styles</a:t>
            </a:r>
          </a:p>
        </p:txBody>
      </p:sp>
      <p:sp>
        <p:nvSpPr>
          <p:cNvPr id="3" name="Text Left"/>
          <p:cNvSpPr>
            <a:spLocks noGrp="1"/>
          </p:cNvSpPr>
          <p:nvPr>
            <p:ph sz="half" idx="1"/>
          </p:nvPr>
        </p:nvSpPr>
        <p:spPr>
          <a:xfrm>
            <a:off x="145143" y="2174874"/>
            <a:ext cx="4205514" cy="394512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nl-NL" dirty="0"/>
          </a:p>
        </p:txBody>
      </p:sp>
      <p:sp>
        <p:nvSpPr>
          <p:cNvPr id="8" name="Subtitle Left"/>
          <p:cNvSpPr>
            <a:spLocks noGrp="1"/>
          </p:cNvSpPr>
          <p:nvPr>
            <p:ph type="body" idx="13"/>
          </p:nvPr>
        </p:nvSpPr>
        <p:spPr>
          <a:xfrm>
            <a:off x="145143" y="1528640"/>
            <a:ext cx="4205514" cy="63976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/>
              </a:defRPr>
            </a:lvl1pPr>
            <a:lvl2pPr marL="422041" indent="0">
              <a:buNone/>
              <a:defRPr sz="1846" b="1"/>
            </a:lvl2pPr>
            <a:lvl3pPr marL="844083" indent="0">
              <a:buNone/>
              <a:defRPr sz="1662" b="1"/>
            </a:lvl3pPr>
            <a:lvl4pPr marL="1266124" indent="0">
              <a:buNone/>
              <a:defRPr sz="1477" b="1"/>
            </a:lvl4pPr>
            <a:lvl5pPr marL="1688165" indent="0">
              <a:buNone/>
              <a:defRPr sz="1477" b="1"/>
            </a:lvl5pPr>
            <a:lvl6pPr marL="2110207" indent="0">
              <a:buNone/>
              <a:defRPr sz="1477" b="1"/>
            </a:lvl6pPr>
            <a:lvl7pPr marL="2532248" indent="0">
              <a:buNone/>
              <a:defRPr sz="1477" b="1"/>
            </a:lvl7pPr>
            <a:lvl8pPr marL="2954289" indent="0">
              <a:buNone/>
              <a:defRPr sz="1477" b="1"/>
            </a:lvl8pPr>
            <a:lvl9pPr marL="3376331" indent="0">
              <a:buNone/>
              <a:defRPr sz="1477" b="1"/>
            </a:lvl9pPr>
          </a:lstStyle>
          <a:p>
            <a:pPr lvl="0"/>
            <a:r>
              <a:rPr lang="en-US" noProof="0" dirty="0"/>
              <a:t>Click to edit Master text styles</a:t>
            </a:r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360000"/>
            <a:ext cx="9144000" cy="95605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Click to edit Master title style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1149856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Only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2775110"/>
            <a:ext cx="9144000" cy="95605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Click to edit Master title style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8512799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ption"/>
          <p:cNvSpPr>
            <a:spLocks noGrp="1"/>
          </p:cNvSpPr>
          <p:nvPr>
            <p:ph type="body" sz="half" idx="2"/>
          </p:nvPr>
        </p:nvSpPr>
        <p:spPr>
          <a:xfrm>
            <a:off x="0" y="6060835"/>
            <a:ext cx="9143999" cy="2840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/>
              </a:defRPr>
            </a:lvl1pPr>
            <a:lvl2pPr marL="422041" indent="0">
              <a:buNone/>
              <a:defRPr sz="1108"/>
            </a:lvl2pPr>
            <a:lvl3pPr marL="844083" indent="0">
              <a:buNone/>
              <a:defRPr sz="923"/>
            </a:lvl3pPr>
            <a:lvl4pPr marL="1266124" indent="0">
              <a:buNone/>
              <a:defRPr sz="831"/>
            </a:lvl4pPr>
            <a:lvl5pPr marL="1688165" indent="0">
              <a:buNone/>
              <a:defRPr sz="831"/>
            </a:lvl5pPr>
            <a:lvl6pPr marL="2110207" indent="0">
              <a:buNone/>
              <a:defRPr sz="831"/>
            </a:lvl6pPr>
            <a:lvl7pPr marL="2532248" indent="0">
              <a:buNone/>
              <a:defRPr sz="831"/>
            </a:lvl7pPr>
            <a:lvl8pPr marL="2954289" indent="0">
              <a:buNone/>
              <a:defRPr sz="831"/>
            </a:lvl8pPr>
            <a:lvl9pPr marL="3376331" indent="0">
              <a:buNone/>
              <a:defRPr sz="831"/>
            </a:lvl9pPr>
          </a:lstStyle>
          <a:p>
            <a:pPr lvl="0"/>
            <a:r>
              <a:rPr lang="en-US" noProof="0" dirty="0"/>
              <a:t>Click to edit Master text styles</a:t>
            </a:r>
          </a:p>
        </p:txBody>
      </p:sp>
      <p:sp>
        <p:nvSpPr>
          <p:cNvPr id="3" name="Picture"/>
          <p:cNvSpPr>
            <a:spLocks noGrp="1"/>
          </p:cNvSpPr>
          <p:nvPr>
            <p:ph type="pic" idx="1"/>
          </p:nvPr>
        </p:nvSpPr>
        <p:spPr>
          <a:xfrm>
            <a:off x="0" y="1471014"/>
            <a:ext cx="9155714" cy="458982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lang="nl-NL" dirty="0"/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360000"/>
            <a:ext cx="9155714" cy="9576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3200" b="0"/>
            </a:lvl1pPr>
          </a:lstStyle>
          <a:p>
            <a:r>
              <a:rPr lang="en-US" dirty="0"/>
              <a:t>Click to edit Master title style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64638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35954"/>
            <a:ext cx="7563704" cy="5622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8007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6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5" Type="http://schemas.openxmlformats.org/officeDocument/2006/relationships/slideLayout" Target="../slideLayouts/slideLayout8.xml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3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904" y="6175330"/>
            <a:ext cx="1162940" cy="570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4547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3" r:id="rId2"/>
    <p:sldLayoutId id="2147483665" r:id="rId3"/>
  </p:sldLayoutIdLst>
  <p:txStyles>
    <p:titleStyle>
      <a:lvl1pPr algn="ctr" defTabSz="457200" rtl="0" eaLnBrk="1" latinLnBrk="0" hangingPunct="1">
        <a:spcBef>
          <a:spcPct val="0"/>
        </a:spcBef>
        <a:buNone/>
        <a:defRPr sz="3200" b="0" i="0" kern="1200" cap="all">
          <a:solidFill>
            <a:srgbClr val="FFFFFF"/>
          </a:solidFill>
          <a:effectLst>
            <a:outerShdw blurRad="31750" dir="2700000" algn="tl" rotWithShape="0">
              <a:srgbClr val="000000">
                <a:alpha val="50000"/>
              </a:srgbClr>
            </a:outerShdw>
          </a:effectLst>
          <a:latin typeface="Helvetica Neue Light"/>
          <a:ea typeface="+mj-ea"/>
          <a:cs typeface="Helvetica Neue Light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800" b="0" i="0" kern="1200">
          <a:solidFill>
            <a:schemeClr val="tx1">
              <a:lumMod val="75000"/>
              <a:lumOff val="25000"/>
            </a:schemeClr>
          </a:solidFill>
          <a:latin typeface="Helvetica Neue Light"/>
          <a:ea typeface="+mn-ea"/>
          <a:cs typeface="Helvetica Neue Light"/>
        </a:defRPr>
      </a:lvl1pPr>
      <a:lvl2pPr marL="742950" indent="-285750" algn="l" defTabSz="457200" rtl="0" eaLnBrk="1" latinLnBrk="0" hangingPunct="1">
        <a:spcBef>
          <a:spcPct val="20000"/>
        </a:spcBef>
        <a:buSzPct val="100000"/>
        <a:buFont typeface="Arial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Helvetica Neue Light"/>
          <a:ea typeface="+mn-ea"/>
          <a:cs typeface="Helvetica Neue Light"/>
        </a:defRPr>
      </a:lvl2pPr>
      <a:lvl3pPr marL="1143000" indent="-228600" algn="l" defTabSz="457200" rtl="0" eaLnBrk="1" latinLnBrk="0" hangingPunct="1">
        <a:spcBef>
          <a:spcPct val="20000"/>
        </a:spcBef>
        <a:buSzPct val="100000"/>
        <a:buFont typeface="Arial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Helvetica Neue Light"/>
          <a:ea typeface="+mn-ea"/>
          <a:cs typeface="Helvetica Neue Light"/>
        </a:defRPr>
      </a:lvl3pPr>
      <a:lvl4pPr marL="1600200" indent="-228600" algn="l" defTabSz="457200" rtl="0" eaLnBrk="1" latinLnBrk="0" hangingPunct="1">
        <a:spcBef>
          <a:spcPct val="20000"/>
        </a:spcBef>
        <a:buSzPct val="100000"/>
        <a:buFont typeface="Arial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Helvetica Neue Light"/>
          <a:ea typeface="+mn-ea"/>
          <a:cs typeface="Helvetica Neue Light"/>
        </a:defRPr>
      </a:lvl4pPr>
      <a:lvl5pPr marL="2057400" indent="-228600" algn="l" defTabSz="457200" rtl="0" eaLnBrk="1" latinLnBrk="0" hangingPunct="1">
        <a:spcBef>
          <a:spcPct val="20000"/>
        </a:spcBef>
        <a:buSzPct val="100000"/>
        <a:buFont typeface="Arial"/>
        <a:buChar char="•"/>
        <a:defRPr sz="2400" b="0" i="0" kern="1200" baseline="0">
          <a:solidFill>
            <a:schemeClr val="tx1">
              <a:lumMod val="75000"/>
              <a:lumOff val="25000"/>
            </a:schemeClr>
          </a:solidFill>
          <a:latin typeface="Helvetica Neue Light"/>
          <a:ea typeface="+mn-ea"/>
          <a:cs typeface="Helvetica Neue Light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8">
            <a:alphaModFix amt="57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3671" y="6052459"/>
            <a:ext cx="1524000" cy="762000"/>
          </a:xfrm>
          <a:prstGeom prst="rect">
            <a:avLst/>
          </a:prstGeom>
        </p:spPr>
      </p:pic>
      <p:sp>
        <p:nvSpPr>
          <p:cNvPr id="7" name="Title"/>
          <p:cNvSpPr txBox="1">
            <a:spLocks/>
          </p:cNvSpPr>
          <p:nvPr userDrawn="1"/>
        </p:nvSpPr>
        <p:spPr>
          <a:xfrm>
            <a:off x="-11714" y="294687"/>
            <a:ext cx="9155714" cy="957600"/>
          </a:xfrm>
          <a:prstGeom prst="rect">
            <a:avLst/>
          </a:prstGeom>
          <a:solidFill>
            <a:srgbClr val="1532A3"/>
          </a:solidFill>
        </p:spPr>
        <p:txBody>
          <a:bodyPr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200" b="0" i="0" kern="1200" cap="all">
                <a:solidFill>
                  <a:srgbClr val="FFFFFF"/>
                </a:solidFill>
                <a:effectLst>
                  <a:outerShdw blurRad="31750" dir="2700000" algn="tl" rotWithShape="0">
                    <a:srgbClr val="000000">
                      <a:alpha val="50000"/>
                    </a:srgbClr>
                  </a:outerShdw>
                </a:effectLst>
                <a:latin typeface="Helvetica Neue Light"/>
                <a:ea typeface="+mj-ea"/>
                <a:cs typeface="Helvetica Neue Light"/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31257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2" r:id="rId2"/>
    <p:sldLayoutId id="2147483659" r:id="rId3"/>
    <p:sldLayoutId id="2147483654" r:id="rId4"/>
    <p:sldLayoutId id="2147483657" r:id="rId5"/>
    <p:sldLayoutId id="2147483662" r:id="rId6"/>
  </p:sldLayoutIdLst>
  <p:txStyles>
    <p:titleStyle>
      <a:lvl1pPr algn="ctr" defTabSz="457200" rtl="0" eaLnBrk="1" latinLnBrk="0" hangingPunct="1">
        <a:spcBef>
          <a:spcPct val="0"/>
        </a:spcBef>
        <a:buNone/>
        <a:defRPr sz="3200" b="0" i="0" kern="1200" cap="all">
          <a:solidFill>
            <a:srgbClr val="FFFFFF"/>
          </a:solidFill>
          <a:effectLst>
            <a:outerShdw blurRad="31750" dir="2700000" algn="tl" rotWithShape="0">
              <a:srgbClr val="000000">
                <a:alpha val="50000"/>
              </a:srgbClr>
            </a:outerShdw>
          </a:effectLst>
          <a:latin typeface="Helvetica Neue Light"/>
          <a:ea typeface="+mj-ea"/>
          <a:cs typeface="Helvetica Neue Light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800" b="0" i="0" kern="1200">
          <a:solidFill>
            <a:schemeClr val="tx1">
              <a:lumMod val="75000"/>
              <a:lumOff val="25000"/>
            </a:schemeClr>
          </a:solidFill>
          <a:latin typeface="Helvetica Neue Light"/>
          <a:ea typeface="+mn-ea"/>
          <a:cs typeface="Helvetica Neue Light"/>
        </a:defRPr>
      </a:lvl1pPr>
      <a:lvl2pPr marL="742950" indent="-285750" algn="l" defTabSz="457200" rtl="0" eaLnBrk="1" latinLnBrk="0" hangingPunct="1">
        <a:spcBef>
          <a:spcPct val="20000"/>
        </a:spcBef>
        <a:buSzPct val="100000"/>
        <a:buFont typeface="Arial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Helvetica Neue Light"/>
          <a:ea typeface="+mn-ea"/>
          <a:cs typeface="Helvetica Neue Light"/>
        </a:defRPr>
      </a:lvl2pPr>
      <a:lvl3pPr marL="1143000" indent="-228600" algn="l" defTabSz="457200" rtl="0" eaLnBrk="1" latinLnBrk="0" hangingPunct="1">
        <a:spcBef>
          <a:spcPct val="20000"/>
        </a:spcBef>
        <a:buSzPct val="100000"/>
        <a:buFont typeface="Arial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Helvetica Neue Light"/>
          <a:ea typeface="+mn-ea"/>
          <a:cs typeface="Helvetica Neue Light"/>
        </a:defRPr>
      </a:lvl3pPr>
      <a:lvl4pPr marL="1600200" indent="-228600" algn="l" defTabSz="457200" rtl="0" eaLnBrk="1" latinLnBrk="0" hangingPunct="1">
        <a:spcBef>
          <a:spcPct val="20000"/>
        </a:spcBef>
        <a:buSzPct val="100000"/>
        <a:buFont typeface="Arial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Helvetica Neue Light"/>
          <a:ea typeface="+mn-ea"/>
          <a:cs typeface="Helvetica Neue Light"/>
        </a:defRPr>
      </a:lvl4pPr>
      <a:lvl5pPr marL="2057400" indent="-228600" algn="l" defTabSz="457200" rtl="0" eaLnBrk="1" latinLnBrk="0" hangingPunct="1">
        <a:spcBef>
          <a:spcPct val="20000"/>
        </a:spcBef>
        <a:buSzPct val="100000"/>
        <a:buFont typeface="Arial"/>
        <a:buChar char="•"/>
        <a:defRPr sz="2400" b="0" i="0" kern="1200" baseline="0">
          <a:solidFill>
            <a:schemeClr val="tx1">
              <a:lumMod val="75000"/>
              <a:lumOff val="25000"/>
            </a:schemeClr>
          </a:solidFill>
          <a:latin typeface="Helvetica Neue Light"/>
          <a:ea typeface="+mn-ea"/>
          <a:cs typeface="Helvetica Neue Light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alphaModFix amt="57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Logo" descr="Levi9-vectorlogo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9200" y="6177600"/>
            <a:ext cx="648000" cy="6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5267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xStyles>
    <p:titleStyle>
      <a:lvl1pPr algn="ctr" defTabSz="457200" rtl="0" eaLnBrk="1" latinLnBrk="0" hangingPunct="1">
        <a:spcBef>
          <a:spcPct val="0"/>
        </a:spcBef>
        <a:buNone/>
        <a:defRPr sz="3200" b="0" i="0" kern="1200" cap="all">
          <a:solidFill>
            <a:srgbClr val="FFFFFF"/>
          </a:solidFill>
          <a:effectLst>
            <a:outerShdw blurRad="31750" dir="2700000" algn="tl" rotWithShape="0">
              <a:srgbClr val="000000">
                <a:alpha val="50000"/>
              </a:srgbClr>
            </a:outerShdw>
          </a:effectLst>
          <a:latin typeface="Helvetica Neue Light"/>
          <a:ea typeface="+mj-ea"/>
          <a:cs typeface="Helvetica Neue Light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800" b="0" i="0" kern="1200">
          <a:solidFill>
            <a:schemeClr val="tx1">
              <a:lumMod val="75000"/>
              <a:lumOff val="25000"/>
            </a:schemeClr>
          </a:solidFill>
          <a:latin typeface="Helvetica Neue Light"/>
          <a:ea typeface="+mn-ea"/>
          <a:cs typeface="Helvetica Neue Light"/>
        </a:defRPr>
      </a:lvl1pPr>
      <a:lvl2pPr marL="742950" indent="-285750" algn="l" defTabSz="457200" rtl="0" eaLnBrk="1" latinLnBrk="0" hangingPunct="1">
        <a:spcBef>
          <a:spcPct val="20000"/>
        </a:spcBef>
        <a:buSzPct val="100000"/>
        <a:buFont typeface="Arial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Helvetica Neue Light"/>
          <a:ea typeface="+mn-ea"/>
          <a:cs typeface="Helvetica Neue Light"/>
        </a:defRPr>
      </a:lvl2pPr>
      <a:lvl3pPr marL="1143000" indent="-228600" algn="l" defTabSz="457200" rtl="0" eaLnBrk="1" latinLnBrk="0" hangingPunct="1">
        <a:spcBef>
          <a:spcPct val="20000"/>
        </a:spcBef>
        <a:buSzPct val="100000"/>
        <a:buFont typeface="Arial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Helvetica Neue Light"/>
          <a:ea typeface="+mn-ea"/>
          <a:cs typeface="Helvetica Neue Light"/>
        </a:defRPr>
      </a:lvl3pPr>
      <a:lvl4pPr marL="1600200" indent="-228600" algn="l" defTabSz="457200" rtl="0" eaLnBrk="1" latinLnBrk="0" hangingPunct="1">
        <a:spcBef>
          <a:spcPct val="20000"/>
        </a:spcBef>
        <a:buSzPct val="100000"/>
        <a:buFont typeface="Arial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Helvetica Neue Light"/>
          <a:ea typeface="+mn-ea"/>
          <a:cs typeface="Helvetica Neue Light"/>
        </a:defRPr>
      </a:lvl4pPr>
      <a:lvl5pPr marL="2057400" indent="-228600" algn="l" defTabSz="457200" rtl="0" eaLnBrk="1" latinLnBrk="0" hangingPunct="1">
        <a:spcBef>
          <a:spcPct val="20000"/>
        </a:spcBef>
        <a:buSzPct val="100000"/>
        <a:buFont typeface="Arial"/>
        <a:buChar char="•"/>
        <a:defRPr sz="2400" b="0" i="0" kern="1200" baseline="0">
          <a:solidFill>
            <a:schemeClr val="tx1">
              <a:lumMod val="75000"/>
              <a:lumOff val="25000"/>
            </a:schemeClr>
          </a:solidFill>
          <a:latin typeface="Helvetica Neue Light"/>
          <a:ea typeface="+mn-ea"/>
          <a:cs typeface="Helvetica Neue Light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3"/>
          <p:cNvSpPr>
            <a:spLocks noGrp="1"/>
          </p:cNvSpPr>
          <p:nvPr>
            <p:ph type="subTitle" idx="1"/>
          </p:nvPr>
        </p:nvSpPr>
        <p:spPr>
          <a:xfrm>
            <a:off x="1371600" y="2596445"/>
            <a:ext cx="6400800" cy="1480631"/>
          </a:xfrm>
        </p:spPr>
        <p:txBody>
          <a:bodyPr>
            <a:normAutofit/>
          </a:bodyPr>
          <a:lstStyle/>
          <a:p>
            <a:r>
              <a:rPr lang="en-US" sz="4400" dirty="0"/>
              <a:t>Project Tools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76174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04706" y="1619250"/>
            <a:ext cx="6734588" cy="4500563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GIT - Commands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32908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account</a:t>
            </a:r>
          </a:p>
          <a:p>
            <a:r>
              <a:rPr lang="en-US" dirty="0"/>
              <a:t>Create first repository</a:t>
            </a:r>
          </a:p>
          <a:p>
            <a:r>
              <a:rPr lang="en-US" dirty="0"/>
              <a:t>Clone repository</a:t>
            </a:r>
          </a:p>
          <a:p>
            <a:r>
              <a:rPr lang="en-US" dirty="0"/>
              <a:t>Add a file</a:t>
            </a:r>
          </a:p>
          <a:p>
            <a:r>
              <a:rPr lang="en-US" dirty="0"/>
              <a:t>Commit changes</a:t>
            </a:r>
          </a:p>
          <a:p>
            <a:r>
              <a:rPr lang="en-US" dirty="0"/>
              <a:t>Push changes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</a:t>
            </a:r>
          </a:p>
        </p:txBody>
      </p:sp>
    </p:spTree>
    <p:extLst>
      <p:ext uri="{BB962C8B-B14F-4D97-AF65-F5344CB8AC3E}">
        <p14:creationId xmlns:p14="http://schemas.microsoft.com/office/powerpoint/2010/main" val="37027439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B0D3073-4573-4704-A478-A13AB96D7D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67000" y="1906378"/>
            <a:ext cx="3810000" cy="38100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FFED9A1-4F68-4D06-873F-85C45D9FE2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project</a:t>
            </a:r>
          </a:p>
        </p:txBody>
      </p:sp>
    </p:spTree>
    <p:extLst>
      <p:ext uri="{BB962C8B-B14F-4D97-AF65-F5344CB8AC3E}">
        <p14:creationId xmlns:p14="http://schemas.microsoft.com/office/powerpoint/2010/main" val="8965868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>
                <a:latin typeface="+mj-lt"/>
              </a:rPr>
              <a:t>One Common Goal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1256964"/>
            <a:ext cx="7498247" cy="4996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817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Agile</a:t>
            </a:r>
          </a:p>
          <a:p>
            <a:r>
              <a:rPr lang="en-US" dirty="0"/>
              <a:t>Version Control System</a:t>
            </a:r>
          </a:p>
          <a:p>
            <a:pPr marL="914400" lvl="1" indent="-514350"/>
            <a:r>
              <a:rPr lang="en-US" dirty="0"/>
              <a:t>Why</a:t>
            </a:r>
          </a:p>
          <a:p>
            <a:pPr marL="914400" lvl="1" indent="-514350"/>
            <a:r>
              <a:rPr lang="en-US" dirty="0"/>
              <a:t>What</a:t>
            </a:r>
          </a:p>
          <a:p>
            <a:pPr marL="914400" lvl="1" indent="-514350"/>
            <a:r>
              <a:rPr lang="en-US" dirty="0"/>
              <a:t>How</a:t>
            </a:r>
          </a:p>
          <a:p>
            <a:pPr marL="0" lvl="0" indent="0">
              <a:buNone/>
            </a:pPr>
            <a:endParaRPr lang="en-US" dirty="0"/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>
                <a:latin typeface="+mj-lt"/>
              </a:rPr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5083139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AGILE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48266" y="1851378"/>
            <a:ext cx="733777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set of exciting new practices and techniques that make product development:</a:t>
            </a:r>
            <a:endParaRPr lang="en-US" dirty="0">
              <a:solidFill>
                <a:srgbClr val="595959"/>
              </a:solidFill>
              <a:latin typeface="Corbel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Cyclical</a:t>
            </a:r>
            <a:endParaRPr lang="en-US" dirty="0">
              <a:solidFill>
                <a:srgbClr val="595959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Incremental</a:t>
            </a:r>
          </a:p>
          <a:p>
            <a:pPr lvl="1"/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born out of the techniques utilized by innovative Japanese companies in the 70’s and 80’s (companies like Toyota, Fuji, and Honda).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97202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64398" y="1877070"/>
            <a:ext cx="6271338" cy="4154762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AGILE</a:t>
            </a:r>
          </a:p>
        </p:txBody>
      </p:sp>
    </p:spTree>
    <p:extLst>
      <p:ext uri="{BB962C8B-B14F-4D97-AF65-F5344CB8AC3E}">
        <p14:creationId xmlns:p14="http://schemas.microsoft.com/office/powerpoint/2010/main" val="14218428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AGILE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85899" y="1619250"/>
            <a:ext cx="5972201" cy="4500563"/>
          </a:xfrm>
        </p:spPr>
      </p:pic>
    </p:spTree>
    <p:extLst>
      <p:ext uri="{BB962C8B-B14F-4D97-AF65-F5344CB8AC3E}">
        <p14:creationId xmlns:p14="http://schemas.microsoft.com/office/powerpoint/2010/main" val="29098326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2000" y="2555081"/>
            <a:ext cx="7620000" cy="2628900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AGILE</a:t>
            </a:r>
          </a:p>
        </p:txBody>
      </p:sp>
    </p:spTree>
    <p:extLst>
      <p:ext uri="{BB962C8B-B14F-4D97-AF65-F5344CB8AC3E}">
        <p14:creationId xmlns:p14="http://schemas.microsoft.com/office/powerpoint/2010/main" val="24085180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Trello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D21C17-2923-44E6-B84B-AEA0DAE617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0458" y="2199773"/>
            <a:ext cx="381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196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software tools that help a software team manage changes to source code over time</a:t>
            </a:r>
          </a:p>
          <a:p>
            <a:r>
              <a:rPr lang="en-US" dirty="0">
                <a:solidFill>
                  <a:schemeClr val="tx1"/>
                </a:solidFill>
              </a:rPr>
              <a:t>keeps track of every modification to the code </a:t>
            </a:r>
          </a:p>
          <a:p>
            <a:r>
              <a:rPr lang="en-US" dirty="0">
                <a:solidFill>
                  <a:schemeClr val="tx1"/>
                </a:solidFill>
              </a:rPr>
              <a:t>if a mistake is made, developers can turn back the clock and compare earlier versions of the code to help fix the mistake while minimizing disruption to all team members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Version Control System</a:t>
            </a:r>
          </a:p>
        </p:txBody>
      </p:sp>
    </p:spTree>
    <p:extLst>
      <p:ext uri="{BB962C8B-B14F-4D97-AF65-F5344CB8AC3E}">
        <p14:creationId xmlns:p14="http://schemas.microsoft.com/office/powerpoint/2010/main" val="14864438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071687" y="2526506"/>
            <a:ext cx="5000625" cy="2686050"/>
          </a:xfrm>
        </p:spPr>
      </p:pic>
    </p:spTree>
    <p:extLst>
      <p:ext uri="{BB962C8B-B14F-4D97-AF65-F5344CB8AC3E}">
        <p14:creationId xmlns:p14="http://schemas.microsoft.com/office/powerpoint/2010/main" val="3284347888"/>
      </p:ext>
    </p:extLst>
  </p:cSld>
  <p:clrMapOvr>
    <a:masterClrMapping/>
  </p:clrMapOvr>
</p:sld>
</file>

<file path=ppt/theme/theme1.xml><?xml version="1.0" encoding="utf-8"?>
<a:theme xmlns:a="http://schemas.openxmlformats.org/drawingml/2006/main" name="Title">
  <a:themeElements>
    <a:clrScheme name="Custom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Levi9 Basic presentation template_rebranding_2016" id="{D6497E85-D60D-EA4E-9940-AD8FC497C16B}" vid="{4398D590-D86E-B344-9519-09ACBD9B78EB}"/>
    </a:ext>
  </a:extLst>
</a:theme>
</file>

<file path=ppt/theme/theme2.xml><?xml version="1.0" encoding="utf-8"?>
<a:theme xmlns:a="http://schemas.openxmlformats.org/drawingml/2006/main" name="Office Thema">
  <a:themeElements>
    <a:clrScheme name="Custom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normAutofit/>
      </a:bodyPr>
      <a:lstStyle>
        <a:defPPr>
          <a:defRPr sz="2800" dirty="0" smtClean="0">
            <a:solidFill>
              <a:schemeClr val="tx1">
                <a:lumMod val="75000"/>
                <a:lumOff val="25000"/>
              </a:schemeClr>
            </a:solidFill>
            <a:latin typeface="Helvetica Neue Ligh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Levi9 Basic presentation template_rebranding_2016" id="{D6497E85-D60D-EA4E-9940-AD8FC497C16B}" vid="{8E8FBF20-083A-3047-8C10-E234E74C7FB4}"/>
    </a:ext>
  </a:extLst>
</a:theme>
</file>

<file path=ppt/theme/theme3.xml><?xml version="1.0" encoding="utf-8"?>
<a:theme xmlns:a="http://schemas.openxmlformats.org/drawingml/2006/main" name="Empty Th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normAutofit/>
      </a:bodyPr>
      <a:lstStyle>
        <a:defPPr>
          <a:defRPr sz="2800" dirty="0" smtClean="0">
            <a:solidFill>
              <a:schemeClr val="tx1">
                <a:lumMod val="75000"/>
                <a:lumOff val="25000"/>
              </a:schemeClr>
            </a:solidFill>
            <a:latin typeface="Helvetica Neue Ligh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Levi9 Basic presentation template_rebranding_2016" id="{D6497E85-D60D-EA4E-9940-AD8FC497C16B}" vid="{354A85A7-180C-0947-A5DE-106EB4A153E5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emplateUrl xmlns="http://schemas.microsoft.com/sharepoint/v3" xsi:nil="true"/>
    <_SourceUrl xmlns="http://schemas.microsoft.com/sharepoint/v3" xsi:nil="true"/>
    <xd_ProgID xmlns="http://schemas.microsoft.com/sharepoint/v3" xsi:nil="true"/>
    <Order xmlns="http://schemas.microsoft.com/sharepoint/v3" xsi:nil="true"/>
    <_SharedFileIndex xmlns="http://schemas.microsoft.com/sharepoint/v3" xsi:nil="true"/>
    <MetaInfo xmlns="http://schemas.microsoft.com/sharepoint/v3" xsi:nil="true"/>
    <ContentTypeId xmlns="http://schemas.microsoft.com/sharepoint/v3">0x010100E25DA1609B7607469C1AC9B6F8A6FE9D</ContentTypeId>
    <_dlc_DocId xmlns="696890a7-2738-473a-8580-15948eca3069">Y5ANCCKZ2MDQ-10-1980</_dlc_DocId>
    <_dlc_DocIdUrl xmlns="696890a7-2738-473a-8580-15948eca3069">
      <Url>https://internal.levi9.com/_layouts/15/DocIdRedir.aspx?ID=Y5ANCCKZ2MDQ-10-1980</Url>
      <Description>Y5ANCCKZ2MDQ-10-1980</Description>
    </_dlc_DocIdUrl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25DA1609B7607469C1AC9B6F8A6FE9D" ma:contentTypeVersion="2" ma:contentTypeDescription="Create a new document." ma:contentTypeScope="" ma:versionID="4a9137d238132a7f3847ed896ce73801">
  <xsd:schema xmlns:xsd="http://www.w3.org/2001/XMLSchema" xmlns:xs="http://www.w3.org/2001/XMLSchema" xmlns:p="http://schemas.microsoft.com/office/2006/metadata/properties" xmlns:ns1="http://schemas.microsoft.com/sharepoint/v3" xmlns:ns2="696890a7-2738-473a-8580-15948eca3069" targetNamespace="http://schemas.microsoft.com/office/2006/metadata/properties" ma:root="true" ma:fieldsID="cc6804599cb381d96cddd0f9a4d92b86" ns1:_="" ns2:_="">
    <xsd:import namespace="http://schemas.microsoft.com/sharepoint/v3"/>
    <xsd:import namespace="696890a7-2738-473a-8580-15948eca3069"/>
    <xsd:element name="properties">
      <xsd:complexType>
        <xsd:sequence>
          <xsd:element name="documentManagement">
            <xsd:complexType>
              <xsd:all>
                <xsd:element ref="ns1:_ModerationComments" minOccurs="0"/>
                <xsd:element ref="ns1:File_x0020_Type" minOccurs="0"/>
                <xsd:element ref="ns1:HTML_x0020_File_x0020_Type" minOccurs="0"/>
                <xsd:element ref="ns1:_SourceUrl" minOccurs="0"/>
                <xsd:element ref="ns1:_SharedFileIndex" minOccurs="0"/>
                <xsd:element ref="ns1:ContentTypeId" minOccurs="0"/>
                <xsd:element ref="ns1:TemplateUrl" minOccurs="0"/>
                <xsd:element ref="ns1:xd_ProgID" minOccurs="0"/>
                <xsd:element ref="ns1:xd_Signature" minOccurs="0"/>
                <xsd:element ref="ns1:ID" minOccurs="0"/>
                <xsd:element ref="ns1:Author" minOccurs="0"/>
                <xsd:element ref="ns1:Editor" minOccurs="0"/>
                <xsd:element ref="ns1:_HasCopyDestinations" minOccurs="0"/>
                <xsd:element ref="ns1:_CopySource" minOccurs="0"/>
                <xsd:element ref="ns1:_ModerationStatus" minOccurs="0"/>
                <xsd:element ref="ns1:FileRef" minOccurs="0"/>
                <xsd:element ref="ns1:FileDirRef" minOccurs="0"/>
                <xsd:element ref="ns1:Last_x0020_Modified" minOccurs="0"/>
                <xsd:element ref="ns1:Created_x0020_Date" minOccurs="0"/>
                <xsd:element ref="ns1:File_x0020_Size" minOccurs="0"/>
                <xsd:element ref="ns1:FSObjType" minOccurs="0"/>
                <xsd:element ref="ns1:SortBehavior" minOccurs="0"/>
                <xsd:element ref="ns1:CheckedOutUserId" minOccurs="0"/>
                <xsd:element ref="ns1:IsCheckedoutToLocal" minOccurs="0"/>
                <xsd:element ref="ns1:CheckoutUser" minOccurs="0"/>
                <xsd:element ref="ns1:UniqueId" minOccurs="0"/>
                <xsd:element ref="ns1:SyncClientId" minOccurs="0"/>
                <xsd:element ref="ns1:ProgId" minOccurs="0"/>
                <xsd:element ref="ns1:ScopeId" minOccurs="0"/>
                <xsd:element ref="ns1:VirusStatus" minOccurs="0"/>
                <xsd:element ref="ns1:CheckedOutTitle" minOccurs="0"/>
                <xsd:element ref="ns1:_CheckinComment" minOccurs="0"/>
                <xsd:element ref="ns1:MetaInfo" minOccurs="0"/>
                <xsd:element ref="ns1:_Level" minOccurs="0"/>
                <xsd:element ref="ns1:_IsCurrentVersion" minOccurs="0"/>
                <xsd:element ref="ns1:ItemChildCount" minOccurs="0"/>
                <xsd:element ref="ns1:FolderChildCount" minOccurs="0"/>
                <xsd:element ref="ns1:AppAuthor" minOccurs="0"/>
                <xsd:element ref="ns1:AppEditor" minOccurs="0"/>
                <xsd:element ref="ns1:owshiddenversion" minOccurs="0"/>
                <xsd:element ref="ns1:_UIVersion" minOccurs="0"/>
                <xsd:element ref="ns1:_UIVersionString" minOccurs="0"/>
                <xsd:element ref="ns1:InstanceID" minOccurs="0"/>
                <xsd:element ref="ns1:Order" minOccurs="0"/>
                <xsd:element ref="ns1:GUID" minOccurs="0"/>
                <xsd:element ref="ns1:WorkflowVersion" minOccurs="0"/>
                <xsd:element ref="ns1:WorkflowInstanceID" minOccurs="0"/>
                <xsd:element ref="ns1:ParentVersionString" minOccurs="0"/>
                <xsd:element ref="ns1:ParentLeafName" minOccurs="0"/>
                <xsd:element ref="ns1:DocConcurrencyNumber" minOccurs="0"/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ModerationComments" ma:index="0" nillable="true" ma:displayName="Approver Comments" ma:hidden="true" ma:internalName="_ModerationComments" ma:readOnly="true">
      <xsd:simpleType>
        <xsd:restriction base="dms:Note"/>
      </xsd:simpleType>
    </xsd:element>
    <xsd:element name="File_x0020_Type" ma:index="4" nillable="true" ma:displayName="File Type" ma:hidden="true" ma:internalName="File_x0020_Type" ma:readOnly="true">
      <xsd:simpleType>
        <xsd:restriction base="dms:Text"/>
      </xsd:simpleType>
    </xsd:element>
    <xsd:element name="HTML_x0020_File_x0020_Type" ma:index="5" nillable="true" ma:displayName="HTML File Type" ma:hidden="true" ma:internalName="HTML_x0020_File_x0020_Type" ma:readOnly="true">
      <xsd:simpleType>
        <xsd:restriction base="dms:Text"/>
      </xsd:simpleType>
    </xsd:element>
    <xsd:element name="_SourceUrl" ma:index="6" nillable="true" ma:displayName="Source URL" ma:hidden="true" ma:internalName="_SourceUrl">
      <xsd:simpleType>
        <xsd:restriction base="dms:Text"/>
      </xsd:simpleType>
    </xsd:element>
    <xsd:element name="_SharedFileIndex" ma:index="7" nillable="true" ma:displayName="Shared File Index" ma:hidden="true" ma:internalName="_SharedFileIndex">
      <xsd:simpleType>
        <xsd:restriction base="dms:Text"/>
      </xsd:simpleType>
    </xsd:element>
    <xsd:element name="ContentTypeId" ma:index="9" nillable="true" ma:displayName="Content Type ID" ma:hidden="true" ma:internalName="ContentTypeId" ma:readOnly="true">
      <xsd:simpleType>
        <xsd:restriction base="dms:Unknown"/>
      </xsd:simpleType>
    </xsd:element>
    <xsd:element name="TemplateUrl" ma:index="10" nillable="true" ma:displayName="Template Link" ma:hidden="true" ma:internalName="TemplateUrl">
      <xsd:simpleType>
        <xsd:restriction base="dms:Text"/>
      </xsd:simpleType>
    </xsd:element>
    <xsd:element name="xd_ProgID" ma:index="11" nillable="true" ma:displayName="HTML File Link" ma:hidden="true" ma:internalName="xd_ProgID">
      <xsd:simpleType>
        <xsd:restriction base="dms:Text"/>
      </xsd:simpleType>
    </xsd:element>
    <xsd:element name="xd_Signature" ma:index="12" nillable="true" ma:displayName="Is Signed" ma:hidden="true" ma:internalName="xd_Signature" ma:readOnly="true">
      <xsd:simpleType>
        <xsd:restriction base="dms:Boolean"/>
      </xsd:simpleType>
    </xsd:element>
    <xsd:element name="ID" ma:index="13" nillable="true" ma:displayName="ID" ma:internalName="ID" ma:readOnly="true">
      <xsd:simpleType>
        <xsd:restriction base="dms:Unknown"/>
      </xsd:simpleType>
    </xsd:element>
    <xsd:element name="Author" ma:index="16" nillable="true" ma:displayName="Created By" ma:list="UserInfo" ma:internalName="Author" ma:readOnly="tru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" ma:index="18" nillable="true" ma:displayName="Modified By" ma:list="UserInfo" ma:internalName="Editor" ma:readOnly="tru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_HasCopyDestinations" ma:index="19" nillable="true" ma:displayName="Has Copy Destinations" ma:hidden="true" ma:internalName="_HasCopyDestinations" ma:readOnly="true">
      <xsd:simpleType>
        <xsd:restriction base="dms:Boolean"/>
      </xsd:simpleType>
    </xsd:element>
    <xsd:element name="_CopySource" ma:index="20" nillable="true" ma:displayName="Copy Source" ma:internalName="_CopySource" ma:readOnly="true">
      <xsd:simpleType>
        <xsd:restriction base="dms:Text"/>
      </xsd:simpleType>
    </xsd:element>
    <xsd:element name="_ModerationStatus" ma:index="21" nillable="true" ma:displayName="Approval Status" ma:default="0" ma:hidden="true" ma:internalName="_ModerationStatus" ma:readOnly="true">
      <xsd:simpleType>
        <xsd:restriction base="dms:Unknown"/>
      </xsd:simpleType>
    </xsd:element>
    <xsd:element name="FileRef" ma:index="22" nillable="true" ma:displayName="URL Path" ma:hidden="true" ma:list="Docs" ma:internalName="FileRef" ma:readOnly="true" ma:showField="FullUrl">
      <xsd:simpleType>
        <xsd:restriction base="dms:Lookup"/>
      </xsd:simpleType>
    </xsd:element>
    <xsd:element name="FileDirRef" ma:index="23" nillable="true" ma:displayName="Path" ma:hidden="true" ma:list="Docs" ma:internalName="FileDirRef" ma:readOnly="true" ma:showField="DirName">
      <xsd:simpleType>
        <xsd:restriction base="dms:Lookup"/>
      </xsd:simpleType>
    </xsd:element>
    <xsd:element name="Last_x0020_Modified" ma:index="24" nillable="true" ma:displayName="Modified" ma:format="TRUE" ma:hidden="true" ma:list="Docs" ma:internalName="Last_x0020_Modified" ma:readOnly="true" ma:showField="TimeLastModified">
      <xsd:simpleType>
        <xsd:restriction base="dms:Lookup"/>
      </xsd:simpleType>
    </xsd:element>
    <xsd:element name="Created_x0020_Date" ma:index="25" nillable="true" ma:displayName="Created" ma:format="TRUE" ma:hidden="true" ma:list="Docs" ma:internalName="Created_x0020_Date" ma:readOnly="true" ma:showField="TimeCreated">
      <xsd:simpleType>
        <xsd:restriction base="dms:Lookup"/>
      </xsd:simpleType>
    </xsd:element>
    <xsd:element name="File_x0020_Size" ma:index="26" nillable="true" ma:displayName="File Size" ma:format="TRUE" ma:hidden="true" ma:list="Docs" ma:internalName="File_x0020_Size" ma:readOnly="true" ma:showField="SizeInKB">
      <xsd:simpleType>
        <xsd:restriction base="dms:Lookup"/>
      </xsd:simpleType>
    </xsd:element>
    <xsd:element name="FSObjType" ma:index="27" nillable="true" ma:displayName="Item Type" ma:hidden="true" ma:list="Docs" ma:internalName="FSObjType" ma:readOnly="true" ma:showField="FSType">
      <xsd:simpleType>
        <xsd:restriction base="dms:Lookup"/>
      </xsd:simpleType>
    </xsd:element>
    <xsd:element name="SortBehavior" ma:index="28" nillable="true" ma:displayName="Sort Type" ma:hidden="true" ma:list="Docs" ma:internalName="SortBehavior" ma:readOnly="true" ma:showField="SortBehavior">
      <xsd:simpleType>
        <xsd:restriction base="dms:Lookup"/>
      </xsd:simpleType>
    </xsd:element>
    <xsd:element name="CheckedOutUserId" ma:index="30" nillable="true" ma:displayName="ID of the User who has the item Checked Out" ma:hidden="true" ma:list="Docs" ma:internalName="CheckedOutUserId" ma:readOnly="true" ma:showField="CheckoutUserId">
      <xsd:simpleType>
        <xsd:restriction base="dms:Lookup"/>
      </xsd:simpleType>
    </xsd:element>
    <xsd:element name="IsCheckedoutToLocal" ma:index="31" nillable="true" ma:displayName="Is Checked out to local" ma:hidden="true" ma:list="Docs" ma:internalName="IsCheckedoutToLocal" ma:readOnly="true" ma:showField="IsCheckoutToLocal">
      <xsd:simpleType>
        <xsd:restriction base="dms:Lookup"/>
      </xsd:simpleType>
    </xsd:element>
    <xsd:element name="CheckoutUser" ma:index="32" nillable="true" ma:displayName="Checked Out To" ma:list="UserInfo" ma:internalName="CheckoutUser" ma:readOnly="tru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UniqueId" ma:index="33" nillable="true" ma:displayName="Unique Id" ma:hidden="true" ma:list="Docs" ma:internalName="UniqueId" ma:readOnly="true" ma:showField="UniqueId">
      <xsd:simpleType>
        <xsd:restriction base="dms:Lookup"/>
      </xsd:simpleType>
    </xsd:element>
    <xsd:element name="SyncClientId" ma:index="34" nillable="true" ma:displayName="Client Id" ma:hidden="true" ma:list="Docs" ma:internalName="SyncClientId" ma:readOnly="true" ma:showField="SyncClientId">
      <xsd:simpleType>
        <xsd:restriction base="dms:Lookup"/>
      </xsd:simpleType>
    </xsd:element>
    <xsd:element name="ProgId" ma:index="35" nillable="true" ma:displayName="ProgId" ma:hidden="true" ma:list="Docs" ma:internalName="ProgId" ma:readOnly="true" ma:showField="ProgId">
      <xsd:simpleType>
        <xsd:restriction base="dms:Lookup"/>
      </xsd:simpleType>
    </xsd:element>
    <xsd:element name="ScopeId" ma:index="36" nillable="true" ma:displayName="ScopeId" ma:hidden="true" ma:list="Docs" ma:internalName="ScopeId" ma:readOnly="true" ma:showField="ScopeId">
      <xsd:simpleType>
        <xsd:restriction base="dms:Lookup"/>
      </xsd:simpleType>
    </xsd:element>
    <xsd:element name="VirusStatus" ma:index="37" nillable="true" ma:displayName="Virus Status" ma:format="TRUE" ma:hidden="true" ma:list="Docs" ma:internalName="VirusStatus" ma:readOnly="true" ma:showField="Size">
      <xsd:simpleType>
        <xsd:restriction base="dms:Lookup"/>
      </xsd:simpleType>
    </xsd:element>
    <xsd:element name="CheckedOutTitle" ma:index="38" nillable="true" ma:displayName="Checked Out To" ma:format="TRUE" ma:hidden="true" ma:list="Docs" ma:internalName="CheckedOutTitle" ma:readOnly="true" ma:showField="CheckedOutTitle">
      <xsd:simpleType>
        <xsd:restriction base="dms:Lookup"/>
      </xsd:simpleType>
    </xsd:element>
    <xsd:element name="_CheckinComment" ma:index="39" nillable="true" ma:displayName="Check In Comment" ma:format="TRUE" ma:list="Docs" ma:internalName="_CheckinComment" ma:readOnly="true" ma:showField="CheckinComment">
      <xsd:simpleType>
        <xsd:restriction base="dms:Lookup"/>
      </xsd:simpleType>
    </xsd:element>
    <xsd:element name="MetaInfo" ma:index="52" nillable="true" ma:displayName="Property Bag" ma:hidden="true" ma:list="Docs" ma:internalName="MetaInfo" ma:showField="MetaInfo">
      <xsd:simpleType>
        <xsd:restriction base="dms:Lookup"/>
      </xsd:simpleType>
    </xsd:element>
    <xsd:element name="_Level" ma:index="53" nillable="true" ma:displayName="Level" ma:hidden="true" ma:internalName="_Level" ma:readOnly="true">
      <xsd:simpleType>
        <xsd:restriction base="dms:Unknown"/>
      </xsd:simpleType>
    </xsd:element>
    <xsd:element name="_IsCurrentVersion" ma:index="54" nillable="true" ma:displayName="Is Current Version" ma:hidden="true" ma:internalName="_IsCurrentVersion" ma:readOnly="true">
      <xsd:simpleType>
        <xsd:restriction base="dms:Boolean"/>
      </xsd:simpleType>
    </xsd:element>
    <xsd:element name="ItemChildCount" ma:index="55" nillable="true" ma:displayName="Item Child Count" ma:hidden="true" ma:list="Docs" ma:internalName="ItemChildCount" ma:readOnly="true" ma:showField="ItemChildCount">
      <xsd:simpleType>
        <xsd:restriction base="dms:Lookup"/>
      </xsd:simpleType>
    </xsd:element>
    <xsd:element name="FolderChildCount" ma:index="56" nillable="true" ma:displayName="Folder Child Count" ma:hidden="true" ma:list="Docs" ma:internalName="FolderChildCount" ma:readOnly="true" ma:showField="FolderChildCount">
      <xsd:simpleType>
        <xsd:restriction base="dms:Lookup"/>
      </xsd:simpleType>
    </xsd:element>
    <xsd:element name="AppAuthor" ma:index="57" nillable="true" ma:displayName="App Created By" ma:list="AppPrincipals" ma:internalName="AppAuthor" ma:readOnly="true" ma:showField="Title">
      <xsd:simpleType>
        <xsd:restriction base="dms:Lookup"/>
      </xsd:simpleType>
    </xsd:element>
    <xsd:element name="AppEditor" ma:index="58" nillable="true" ma:displayName="App Modified By" ma:list="AppPrincipals" ma:internalName="AppEditor" ma:readOnly="true" ma:showField="Title">
      <xsd:simpleType>
        <xsd:restriction base="dms:Lookup"/>
      </xsd:simpleType>
    </xsd:element>
    <xsd:element name="owshiddenversion" ma:index="62" nillable="true" ma:displayName="owshiddenversion" ma:hidden="true" ma:internalName="owshiddenversion" ma:readOnly="true">
      <xsd:simpleType>
        <xsd:restriction base="dms:Unknown"/>
      </xsd:simpleType>
    </xsd:element>
    <xsd:element name="_UIVersion" ma:index="63" nillable="true" ma:displayName="UI Version" ma:hidden="true" ma:internalName="_UIVersion" ma:readOnly="true">
      <xsd:simpleType>
        <xsd:restriction base="dms:Unknown"/>
      </xsd:simpleType>
    </xsd:element>
    <xsd:element name="_UIVersionString" ma:index="64" nillable="true" ma:displayName="Version" ma:internalName="_UIVersionString" ma:readOnly="true">
      <xsd:simpleType>
        <xsd:restriction base="dms:Text"/>
      </xsd:simpleType>
    </xsd:element>
    <xsd:element name="InstanceID" ma:index="65" nillable="true" ma:displayName="Instance ID" ma:hidden="true" ma:internalName="InstanceID" ma:readOnly="true">
      <xsd:simpleType>
        <xsd:restriction base="dms:Unknown"/>
      </xsd:simpleType>
    </xsd:element>
    <xsd:element name="Order" ma:index="66" nillable="true" ma:displayName="Order" ma:hidden="true" ma:internalName="Order">
      <xsd:simpleType>
        <xsd:restriction base="dms:Number"/>
      </xsd:simpleType>
    </xsd:element>
    <xsd:element name="GUID" ma:index="67" nillable="true" ma:displayName="GUID" ma:hidden="true" ma:internalName="GUID" ma:readOnly="true">
      <xsd:simpleType>
        <xsd:restriction base="dms:Unknown"/>
      </xsd:simpleType>
    </xsd:element>
    <xsd:element name="WorkflowVersion" ma:index="68" nillable="true" ma:displayName="Workflow Version" ma:hidden="true" ma:internalName="WorkflowVersion" ma:readOnly="true">
      <xsd:simpleType>
        <xsd:restriction base="dms:Unknown"/>
      </xsd:simpleType>
    </xsd:element>
    <xsd:element name="WorkflowInstanceID" ma:index="69" nillable="true" ma:displayName="Workflow Instance ID" ma:hidden="true" ma:internalName="WorkflowInstanceID" ma:readOnly="true">
      <xsd:simpleType>
        <xsd:restriction base="dms:Unknown"/>
      </xsd:simpleType>
    </xsd:element>
    <xsd:element name="ParentVersionString" ma:index="70" nillable="true" ma:displayName="Source Version (Converted Document)" ma:hidden="true" ma:list="Docs" ma:internalName="ParentVersionString" ma:readOnly="true" ma:showField="ParentVersionString">
      <xsd:simpleType>
        <xsd:restriction base="dms:Lookup"/>
      </xsd:simpleType>
    </xsd:element>
    <xsd:element name="ParentLeafName" ma:index="71" nillable="true" ma:displayName="Source Name (Converted Document)" ma:hidden="true" ma:list="Docs" ma:internalName="ParentLeafName" ma:readOnly="true" ma:showField="ParentLeafName">
      <xsd:simpleType>
        <xsd:restriction base="dms:Lookup"/>
      </xsd:simpleType>
    </xsd:element>
    <xsd:element name="DocConcurrencyNumber" ma:index="72" nillable="true" ma:displayName="Document Concurrency Number" ma:hidden="true" ma:list="Docs" ma:internalName="DocConcurrencyNumber" ma:readOnly="true" ma:showField="DocConcurrencyNumber">
      <xsd:simpleType>
        <xsd:restriction base="dms:Lookup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96890a7-2738-473a-8580-15948eca3069" elementFormDefault="qualified">
    <xsd:import namespace="http://schemas.microsoft.com/office/2006/documentManagement/types"/>
    <xsd:import namespace="http://schemas.microsoft.com/office/infopath/2007/PartnerControls"/>
    <xsd:element name="_dlc_DocId" ma:index="75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76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77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14" ma:displayName="Content Type"/>
        <xsd:element ref="dc:title" minOccurs="0" maxOccurs="1" ma:index="8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Version=15.0.0.0, Culture=neutral, PublicKeyToken=71e9bce111e9429c</Assembly>
    <Class>Microsoft.Office.DocumentManagement.Internal.DocIdHandler</Class>
    <Data/>
    <Filter/>
  </Receiver>
</spe:Receivers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1631425-235C-4781-93DD-7928AF7173EF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microsoft.com/sharepoint/v3"/>
    <ds:schemaRef ds:uri="696890a7-2738-473a-8580-15948eca3069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9537DA68-33FD-40D7-963A-955D4E05583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96890a7-2738-473a-8580-15948eca306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DFBE2CE3-A764-49E9-945D-1AE464F7016A}">
  <ds:schemaRefs>
    <ds:schemaRef ds:uri="http://schemas.microsoft.com/sharepoint/events"/>
  </ds:schemaRefs>
</ds:datastoreItem>
</file>

<file path=customXml/itemProps4.xml><?xml version="1.0" encoding="utf-8"?>
<ds:datastoreItem xmlns:ds="http://schemas.openxmlformats.org/officeDocument/2006/customXml" ds:itemID="{EBB62213-8F90-4EF1-A6A4-641F0452CB5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Levi9 Basic presentation template_rebranding_2016 (1)</Template>
  <TotalTime>866</TotalTime>
  <Words>123</Words>
  <Application>Microsoft Office PowerPoint</Application>
  <PresentationFormat>On-screen Show (4:3)</PresentationFormat>
  <Paragraphs>45</Paragraphs>
  <Slides>13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Arial</vt:lpstr>
      <vt:lpstr>Calibri</vt:lpstr>
      <vt:lpstr>Corbel</vt:lpstr>
      <vt:lpstr>Helvetica Neue Light</vt:lpstr>
      <vt:lpstr>Title</vt:lpstr>
      <vt:lpstr>Office Thema</vt:lpstr>
      <vt:lpstr>Empty Thema</vt:lpstr>
      <vt:lpstr>PowerPoint Presentation</vt:lpstr>
      <vt:lpstr>Content</vt:lpstr>
      <vt:lpstr>AGILE</vt:lpstr>
      <vt:lpstr>AGILE</vt:lpstr>
      <vt:lpstr>AGILE</vt:lpstr>
      <vt:lpstr>AGILE</vt:lpstr>
      <vt:lpstr>TOOLS</vt:lpstr>
      <vt:lpstr>Version Control System</vt:lpstr>
      <vt:lpstr>GIT</vt:lpstr>
      <vt:lpstr>GIT - Commands </vt:lpstr>
      <vt:lpstr>GITHUB</vt:lpstr>
      <vt:lpstr>GITHUB project</vt:lpstr>
      <vt:lpstr>One Common Goal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dc:creator>Alexandru Vornicu</dc:creator>
  <cp:lastModifiedBy>Tudor Teodoru</cp:lastModifiedBy>
  <cp:revision>66</cp:revision>
  <dcterms:created xsi:type="dcterms:W3CDTF">2016-07-11T09:48:35Z</dcterms:created>
  <dcterms:modified xsi:type="dcterms:W3CDTF">2018-06-18T11:44:33Z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0x010100E25DA1609B7607469C1AC9B6F8A6FE9D</vt:lpwstr>
  </property>
  <property fmtid="{D5CDD505-2E9C-101B-9397-08002B2CF9AE}" pid="3" name="_dlc_DocIdItemGuid">
    <vt:lpwstr>8e8c196d-e4eb-4971-8513-4fd2a4eb7288</vt:lpwstr>
  </property>
</Properties>
</file>